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4"/>
  </p:normalViewPr>
  <p:slideViewPr>
    <p:cSldViewPr snapToGrid="0" showGuides="1">
      <p:cViewPr varScale="1">
        <p:scale>
          <a:sx n="136" d="100"/>
          <a:sy n="136" d="100"/>
        </p:scale>
        <p:origin x="156" y="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79C8D-DC3A-9589-A19F-97B821074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FB7E2-DF9C-4A30-C599-C75B87D7B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8D5A0-C1B2-76B9-0397-0665FBFD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0831A-1935-3ED4-C778-68163A468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AA0B-C732-49EC-CFCA-E06906F8B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1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AEF95-56AE-54E7-FEAF-AD5911F87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6938C8-779B-1FEA-36BB-9E3F1693F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481BF-C5F9-A3C0-966A-3616071B2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E2B62-B708-5753-6A37-705FFC5A8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655E-21FA-E741-52E3-1080B3CDD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2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16436A-9B5F-33A7-5EC1-37478B72B6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57DE4-C89C-0634-E71D-798637E2E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95431-47FD-280D-80A4-A7B54F9D7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6952E-9BC1-AF19-F3E5-A965BDF29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D6B86-22F6-1995-32EB-B220438F6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8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25B6A-BBD2-2E8E-12A6-22C90CE0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EAA8B-F0B5-1FAF-115D-3BA36BFC4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7172D-7D2C-D3AB-4491-C38597FFF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D97DE-5121-1735-3397-74BDAE836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02C7A-2A3D-8244-CC16-B522DEAB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7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B8AF0-8C30-FB90-CE9D-9C4F3A26E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AABC-A9D0-4022-BC35-37DFD7A7E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9CAE0-5687-B72F-F99A-26C402FC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4C57A-70F5-3287-BF90-F592C1FA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A1804-AFB5-156F-66C5-EB6712EE2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1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FEE46-7491-AACF-FFB7-C9106D86A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8B1C2-D8D8-5F5B-601B-8D1D18818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A3340-5C24-C9CD-9AB9-FFDE6BC6F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185DA-29F9-48F1-2DBA-6462BC29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A72D2-3C9D-7EA1-7C09-D8A609E93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65EF66-C45A-AD3D-FD7A-F018C2E34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3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C118-89FF-51C0-8A1E-45FBE405D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B0CDA-7E5D-B827-82C0-9787B8A42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49BEA-78B6-CD38-2E2F-3037B6902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0ECBD-E1CE-75D2-ACCD-67DD6E2DD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2874F3-4CAA-9369-E64B-61104A928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655C47-50EC-02AF-16D1-957B2852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69659A-1F80-B259-700B-5463A4F44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F2CA2-F665-E36A-5EC9-082C2E4D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EC5F8-91C3-28AD-0375-A30E5B625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6F5E74-3182-CA5D-A959-121C5530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6A12AE-6628-25EF-DF2F-E78F671B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15FA5-8F24-C145-273C-9F281F7F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1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3C305B-CBE8-4EE8-A1B7-866ACF72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5B2816-EECE-EE3F-86A4-C3916471F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1A40-2741-7670-0D32-E56252CB7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9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98AC1-E5A2-03FB-74C0-9F1DC1F5B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0CBC9-C6A4-FB4D-BF90-00666328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3707C-35F0-19A1-3AFB-157F4BE9D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68EE1-D526-4483-8F60-0CE961BB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4A195-4044-B0F0-7211-EEC1FF0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71BF4-A1ED-7116-3912-329900175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7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003D-CDA1-65EE-457E-4E09B6639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240F89-D3CC-8091-B191-21C24D2BF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D18F7-2587-7176-97BA-E742F158C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03AA3-E4A1-10A6-13A4-7743CA1A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275E3-4FC1-DF66-6063-F6C632B79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96ABF-56DE-3DCE-80D8-BCA2B084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0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E78A93-5C4C-ACE2-E019-965C81E98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04B0E-EDD5-F8E1-6F9D-3945449EF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7F8FC-6A25-CB54-C4D3-3A95E402A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D68CA-B2F1-4DCA-802A-6E96F6E5AC7E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A57E8-8224-3362-9EF3-E628DE813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A1F9A-6A1D-B2E2-F9B3-E2D5E0E00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8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35F41-7BE2-7C9E-A986-50FE06519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1449"/>
            <a:ext cx="9144000" cy="1728513"/>
          </a:xfrm>
        </p:spPr>
        <p:txBody>
          <a:bodyPr/>
          <a:lstStyle/>
          <a:p>
            <a:r>
              <a:rPr lang="en-US" dirty="0"/>
              <a:t>Paper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09361-E602-D3AB-9E1A-72CD795A4D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 names</a:t>
            </a:r>
          </a:p>
          <a:p>
            <a:r>
              <a:rPr lang="en-US" dirty="0"/>
              <a:t>Affiliations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B78B2E-E7B3-156A-0347-95E94A181D86}"/>
              </a:ext>
            </a:extLst>
          </p:cNvPr>
          <p:cNvSpPr txBox="1"/>
          <p:nvPr/>
        </p:nvSpPr>
        <p:spPr>
          <a:xfrm>
            <a:off x="1921412" y="154745"/>
            <a:ext cx="8349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Nordic Energy Informatics Academy Conference 2025</a:t>
            </a:r>
            <a:endParaRPr lang="da-DK" sz="4000" b="1" dirty="0"/>
          </a:p>
        </p:txBody>
      </p:sp>
      <p:pic>
        <p:nvPicPr>
          <p:cNvPr id="8" name="Picture 7" descr="Picture 3, Picture">
            <a:extLst>
              <a:ext uri="{FF2B5EF4-FFF2-40B4-BE49-F238E27FC236}">
                <a16:creationId xmlns:a16="http://schemas.microsoft.com/office/drawing/2014/main" id="{35A7C0E1-8323-7449-E4DB-2067F5ADFC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748" y="5905401"/>
            <a:ext cx="888537" cy="8885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048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A032C-48AB-9351-8FA3-7E42E4BFD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Presentation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E0210-7136-2F6E-D312-4A49A35F4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Maximum 15 minutes presentation for a paper and 5 </a:t>
            </a:r>
            <a:r>
              <a:rPr lang="en-US"/>
              <a:t>minutes Q&amp;A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 descr="Picture 3, Picture">
            <a:extLst>
              <a:ext uri="{FF2B5EF4-FFF2-40B4-BE49-F238E27FC236}">
                <a16:creationId xmlns:a16="http://schemas.microsoft.com/office/drawing/2014/main" id="{69970000-79FF-9634-C5AA-15B319A7B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748" y="5905401"/>
            <a:ext cx="888537" cy="8885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15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CF0F9-B6F5-39A6-AA9F-BF72E9D0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Last page is regarding the presenter’s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B6E0A-48C9-7E10-EFFF-3BCD9ADA0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Presenter’s short bio</a:t>
            </a:r>
          </a:p>
          <a:p>
            <a:r>
              <a:rPr lang="en-US" dirty="0"/>
              <a:t>Presenter’s photo</a:t>
            </a:r>
          </a:p>
          <a:p>
            <a:r>
              <a:rPr lang="en-US" dirty="0"/>
              <a:t>Contact information</a:t>
            </a:r>
          </a:p>
        </p:txBody>
      </p:sp>
      <p:pic>
        <p:nvPicPr>
          <p:cNvPr id="4" name="Picture 3" descr="Picture 3, Picture">
            <a:extLst>
              <a:ext uri="{FF2B5EF4-FFF2-40B4-BE49-F238E27FC236}">
                <a16:creationId xmlns:a16="http://schemas.microsoft.com/office/drawing/2014/main" id="{DA484F39-B274-C0C5-8757-AB9B92FD1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748" y="5905401"/>
            <a:ext cx="888537" cy="8885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4000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Paper title</vt:lpstr>
      <vt:lpstr>Presentation requirement</vt:lpstr>
      <vt:lpstr>Last page is regarding the presenter’s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Zheng Grace Ma</dc:creator>
  <cp:lastModifiedBy>Signe Rude Madsen</cp:lastModifiedBy>
  <cp:revision>5</cp:revision>
  <dcterms:created xsi:type="dcterms:W3CDTF">2022-07-26T12:40:11Z</dcterms:created>
  <dcterms:modified xsi:type="dcterms:W3CDTF">2025-07-09T12:24:13Z</dcterms:modified>
</cp:coreProperties>
</file>